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5" r:id="rId1"/>
  </p:sldMasterIdLst>
  <p:sldIdLst>
    <p:sldId id="257" r:id="rId2"/>
    <p:sldId id="258" r:id="rId3"/>
    <p:sldId id="259" r:id="rId4"/>
    <p:sldId id="271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20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7005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570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574807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9965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875731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0902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476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FEF9-69D0-4F8C-A336-59491FBEDC47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4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4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4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1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3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5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3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8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004436-CA73-4D53-89B4-2A5C7347BF2F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85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81825" y="1396486"/>
            <a:ext cx="9613900" cy="3598862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ребята! Давайте 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послушаем гимн Российской Федерации! Прошу всех встать! (звучит гимн). Прошу всех сесть.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Итак, ребята, что такое гимн, и знаете ли вы, в каких случаях он звучит? </a:t>
            </a:r>
          </a:p>
          <a:p>
            <a:r>
              <a:rPr lang="ru-RU" i="1" dirty="0">
                <a:effectLst/>
              </a:rPr>
              <a:t> </a:t>
            </a:r>
            <a:endParaRPr lang="ru-RU" dirty="0">
              <a:effectLst/>
            </a:endParaRPr>
          </a:p>
          <a:p>
            <a:endParaRPr lang="ru-RU" dirty="0"/>
          </a:p>
        </p:txBody>
      </p:sp>
      <p:pic>
        <p:nvPicPr>
          <p:cNvPr id="4" name="gimn-rossii-gimn-rossii-so-slovam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1324" y="53007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8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3181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12257" y="654489"/>
            <a:ext cx="5183864" cy="971638"/>
          </a:xfrm>
        </p:spPr>
        <p:txBody>
          <a:bodyPr>
            <a:normAutofit/>
          </a:bodyPr>
          <a:lstStyle/>
          <a:p>
            <a:pPr algn="ctr"/>
            <a:r>
              <a:rPr lang="ru-RU" sz="44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Берёза</a:t>
            </a:r>
            <a:endParaRPr lang="ru-RU" sz="4400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953036" y="1731253"/>
            <a:ext cx="4953676" cy="2756079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Берёза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всегда считалась символом России, символом ее одухотворенности, процветания и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долголетия.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826" y="1731253"/>
            <a:ext cx="2721381" cy="3614738"/>
          </a:xfrm>
        </p:spPr>
      </p:pic>
    </p:spTree>
    <p:extLst>
      <p:ext uri="{BB962C8B-B14F-4D97-AF65-F5344CB8AC3E}">
        <p14:creationId xmlns:p14="http://schemas.microsoft.com/office/powerpoint/2010/main" val="2473400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7446" y="759853"/>
            <a:ext cx="5797752" cy="7598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Матрешка</a:t>
            </a:r>
            <a:endParaRPr lang="ru-RU" sz="4400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3858" y="1754747"/>
            <a:ext cx="5082464" cy="3201042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Матрешки – неофициальный символ России. Символ ее загадочной для всех души. Выточенная из липы на токарном станке, матрешка – сложное изделие. При росписи (расписывают гуашью прямо по дереву) нужно добиться, чтобы совпадали руки, и узоры на фартуке, и тесемки.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410" y="1754747"/>
            <a:ext cx="4225290" cy="3802762"/>
          </a:xfrm>
        </p:spPr>
      </p:pic>
    </p:spTree>
    <p:extLst>
      <p:ext uri="{BB962C8B-B14F-4D97-AF65-F5344CB8AC3E}">
        <p14:creationId xmlns:p14="http://schemas.microsoft.com/office/powerpoint/2010/main" val="2550928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807" y="643944"/>
            <a:ext cx="5034008" cy="894365"/>
          </a:xfrm>
        </p:spPr>
        <p:txBody>
          <a:bodyPr>
            <a:normAutofit/>
          </a:bodyPr>
          <a:lstStyle/>
          <a:p>
            <a:pPr algn="ctr"/>
            <a:r>
              <a:rPr lang="ru-RU" sz="44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</a:t>
            </a:r>
            <a:endParaRPr lang="ru-RU" sz="4400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211" y="1803042"/>
            <a:ext cx="5227192" cy="2498025"/>
          </a:xfrm>
        </p:spPr>
        <p:txBody>
          <a:bodyPr/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 - величественное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животное, занимающее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исключительное положение среди других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зверей.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334" y="1988820"/>
            <a:ext cx="4839766" cy="3625153"/>
          </a:xfrm>
        </p:spPr>
      </p:pic>
    </p:spTree>
    <p:extLst>
      <p:ext uri="{BB962C8B-B14F-4D97-AF65-F5344CB8AC3E}">
        <p14:creationId xmlns:p14="http://schemas.microsoft.com/office/powerpoint/2010/main" val="3520932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1852" y="650197"/>
            <a:ext cx="4857595" cy="1080938"/>
          </a:xfrm>
        </p:spPr>
        <p:txBody>
          <a:bodyPr>
            <a:normAutofit/>
          </a:bodyPr>
          <a:lstStyle/>
          <a:p>
            <a:pPr algn="ctr"/>
            <a:r>
              <a:rPr lang="ru-RU" sz="44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Балалайка</a:t>
            </a:r>
            <a:endParaRPr lang="ru-RU" sz="4400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32673" y="2325316"/>
            <a:ext cx="4698358" cy="1951792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Балалайка 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инструментов, ставших (наряду с гармонью и, в меньшей степени, жалейкой) музыкальным символом русского 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народа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21" y="2159213"/>
            <a:ext cx="4116667" cy="2283998"/>
          </a:xfrm>
        </p:spPr>
      </p:pic>
    </p:spTree>
    <p:extLst>
      <p:ext uri="{BB962C8B-B14F-4D97-AF65-F5344CB8AC3E}">
        <p14:creationId xmlns:p14="http://schemas.microsoft.com/office/powerpoint/2010/main" val="744498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0431" y="386366"/>
            <a:ext cx="8537062" cy="16284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</a:t>
            </a:r>
            <a:br>
              <a:rPr lang="ru-RU" sz="49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я узнал о символах РФ?»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sz="half" idx="1"/>
          </p:nvPr>
        </p:nvSpPr>
        <p:spPr>
          <a:xfrm>
            <a:off x="914401" y="2014827"/>
            <a:ext cx="10856890" cy="416703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викторины:</a:t>
            </a:r>
            <a:b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Что относится к знакам суверенитета любого государства? </a:t>
            </a:r>
            <a:b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Что изображено на гербе РФ? </a:t>
            </a:r>
            <a:b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Что представляет собой Государственный флаг России? </a:t>
            </a:r>
            <a:b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Что такое Государственный герб? </a:t>
            </a:r>
            <a:b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гимн, в какие моменты он исполняется?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Что символизируют цвета флага?</a:t>
            </a:r>
            <a:b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Перечислите все официальные символы РФ. </a:t>
            </a:r>
            <a:b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Перечислите неофициальные символы РФ. </a:t>
            </a:r>
            <a:endParaRPr lang="ru-RU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i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250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s://shutniki.club/wp-content/uploads/2019/12/raskraska_zvezda_8_28110035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544" y="982980"/>
            <a:ext cx="5042456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274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82604" y="2339024"/>
            <a:ext cx="4237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0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5617" y="1292257"/>
            <a:ext cx="91182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 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слово греческого происхождения, означающее торжественную песнь, исполняемую в особых, наиболее важных случаях.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 - это песня, посвящённая своей Родине, это символ государства, его должен знать и почитать, каждый гражданин России, его исполнение сопровождается знаками наивысшего уважения - все встают, а военные отдают честь или салютуют оружием.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и 11 часов утра, включая радио, в особо важных случаях, когда наши спортсмены завоёвывают призовые места - звучит гимн РФ.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Гимн, который вы только что слышали, утверждён Государственной Думой в декабре 2000 г., текст утверждён президентом России В.В. Путиным 30 декабря 2000 г., слова гимна принадлежат известному писателю С. Михалкову, а музыка А. Александрову.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-Что чувствуете после прочтения гимна?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39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6928" y="1496525"/>
            <a:ext cx="8603086" cy="1571131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 </a:t>
            </a:r>
            <a:r>
              <a:rPr lang="ru-RU" sz="4400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4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оссии официальные и неофициальные»</a:t>
            </a:r>
            <a:endParaRPr lang="ru-RU" sz="4400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8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25781"/>
            <a:ext cx="9509760" cy="114299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Российской Федерации - герб</a:t>
            </a:r>
            <a:r>
              <a:rPr lang="ru-R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48" y="1397000"/>
            <a:ext cx="4286250" cy="4800600"/>
          </a:xfrm>
        </p:spPr>
      </p:pic>
    </p:spTree>
    <p:extLst>
      <p:ext uri="{BB962C8B-B14F-4D97-AF65-F5344CB8AC3E}">
        <p14:creationId xmlns:p14="http://schemas.microsoft.com/office/powerpoint/2010/main" val="38022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65860" y="2171700"/>
            <a:ext cx="102167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Государственный герб Российской Федерации представляет собой изображение золотого двуглавого орла, помещенного на красном геральдическом щите; над орлом - три исторические короны Петра Великого (над головами - две малые и над ними - одна большего размера); в лапах орла - скипетр и держава; на груди орла на красном щите - всадник, поражающий копьем дракона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97667" y="400957"/>
            <a:ext cx="8534400" cy="1310968"/>
          </a:xfrm>
        </p:spPr>
        <p:txBody>
          <a:bodyPr>
            <a:normAutofit/>
          </a:bodyPr>
          <a:lstStyle/>
          <a:p>
            <a:pPr algn="ctr"/>
            <a:r>
              <a:rPr lang="ru-RU" sz="44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 Российской </a:t>
            </a:r>
            <a:r>
              <a:rPr lang="ru-RU" sz="4400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44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едерации</a:t>
            </a:r>
            <a:endParaRPr lang="ru-RU" sz="4400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6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77813" y="1831041"/>
            <a:ext cx="67141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Третий официальный символ – это флаг. Флаг - это святыня, по флагу мы узнаём, какой стране принадлежит гражданин, транспорт, посольство и т.д. на слайде вы видите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изображение флага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Белый цвет – березка, красный – солнечный рассвет, синий – неба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флага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Государственный флаг в России появился на рубеже XVII-XVIII веков, в эпоху становления России как мощного государства. Впервые бело-сине-красный флаг был поднят на первом русском военном корабле "Орел", в царствование отца Петра I Алексея Михайловича.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39731" y="296214"/>
            <a:ext cx="7149406" cy="1065726"/>
          </a:xfrm>
        </p:spPr>
        <p:txBody>
          <a:bodyPr>
            <a:noAutofit/>
          </a:bodyPr>
          <a:lstStyle/>
          <a:p>
            <a:pPr algn="ctr"/>
            <a:r>
              <a:rPr lang="ru-RU" sz="44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 </a:t>
            </a:r>
            <a:r>
              <a:rPr lang="ru-RU" sz="4400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4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оссийской </a:t>
            </a:r>
            <a:r>
              <a:rPr lang="ru-RU" sz="4400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44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едерации</a:t>
            </a:r>
            <a:endParaRPr lang="ru-RU" sz="4400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30" y="1831041"/>
            <a:ext cx="4982492" cy="3114058"/>
          </a:xfrm>
        </p:spPr>
      </p:pic>
    </p:spTree>
    <p:extLst>
      <p:ext uri="{BB962C8B-B14F-4D97-AF65-F5344CB8AC3E}">
        <p14:creationId xmlns:p14="http://schemas.microsoft.com/office/powerpoint/2010/main" val="1261060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311" y="294449"/>
            <a:ext cx="8534400" cy="1212380"/>
          </a:xfrm>
        </p:spPr>
        <p:txBody>
          <a:bodyPr>
            <a:normAutofit/>
          </a:bodyPr>
          <a:lstStyle/>
          <a:p>
            <a:pPr algn="ctr"/>
            <a:r>
              <a:rPr lang="ru-RU" sz="44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Конституция?</a:t>
            </a:r>
            <a:endParaRPr lang="ru-RU" sz="4400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half" idx="1"/>
          </p:nvPr>
        </p:nvSpPr>
        <p:spPr>
          <a:xfrm>
            <a:off x="581180" y="1999085"/>
            <a:ext cx="4937655" cy="3615267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всех ранее сказанных символах говорится в официальном документе нашей страны, который называется Конституцией. Конституция Российской Федерации принята на всенародном голосовании 12 декабря 1993 года.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Являясь основой правовой системы страны, Конституция провозглашает Президента Российской Федерации 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главой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 и возлагает на него обязанности по защите Конституции, прав и свобод человека и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гражданина.</a:t>
            </a: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40" y="1999085"/>
            <a:ext cx="4627979" cy="2943395"/>
          </a:xfrm>
        </p:spPr>
      </p:pic>
    </p:spTree>
    <p:extLst>
      <p:ext uri="{BB962C8B-B14F-4D97-AF65-F5344CB8AC3E}">
        <p14:creationId xmlns:p14="http://schemas.microsoft.com/office/powerpoint/2010/main" val="76122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43" y="1592088"/>
            <a:ext cx="4155757" cy="4811569"/>
          </a:xfr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43311" y="294449"/>
            <a:ext cx="8534400" cy="1212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Российской Федерации – В.В. Путин</a:t>
            </a:r>
            <a:endParaRPr lang="ru-RU" sz="4400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9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73041" y="515153"/>
            <a:ext cx="8231232" cy="885423"/>
          </a:xfrm>
        </p:spPr>
        <p:txBody>
          <a:bodyPr>
            <a:noAutofit/>
          </a:bodyPr>
          <a:lstStyle/>
          <a:p>
            <a:pPr algn="ctr"/>
            <a:r>
              <a:rPr lang="ru-RU" sz="44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Неофициальные символы </a:t>
            </a:r>
            <a:r>
              <a:rPr lang="ru-RU" sz="4400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4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оссии</a:t>
            </a:r>
            <a:endParaRPr lang="ru-RU" sz="4400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3"/>
          <p:cNvSpPr>
            <a:spLocks noGrp="1"/>
          </p:cNvSpPr>
          <p:nvPr>
            <p:ph idx="1"/>
          </p:nvPr>
        </p:nvSpPr>
        <p:spPr>
          <a:xfrm>
            <a:off x="305327" y="1605543"/>
            <a:ext cx="6134110" cy="4424535"/>
          </a:xfrm>
        </p:spPr>
        <p:txBody>
          <a:bodyPr>
            <a:normAutofit fontScale="550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познакомились только с официальными символами нашей страны: гимном, гербом, флагом, Конституцией, но существуют так же и неофициальные символы, которые всегда связывают с Россией.</a:t>
            </a:r>
            <a:r>
              <a:rPr lang="ru-RU" sz="3300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начну я с рассказа о столице нашей Родины – Москве.</a:t>
            </a:r>
            <a:r>
              <a:rPr lang="ru-RU" sz="33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Москва - столица Российской Федерации, город-герой, центр Московской обл. Крупнейший в стране и один из важнейших в мире политический, промышленный, научный и культурный центр.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Кремль является символом высшего руководства России. Кремлевские куранты на Спасской башне, давно уже стали символом не только Красной площади, но и точности, надежности и незыблемости России.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6" y="2105052"/>
            <a:ext cx="5151150" cy="342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0073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154</TotalTime>
  <Words>228</Words>
  <Application>Microsoft Office PowerPoint</Application>
  <PresentationFormat>Широкоэкранный</PresentationFormat>
  <Paragraphs>34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«Символы России официальные и неофициальные»</vt:lpstr>
      <vt:lpstr>Презентация PowerPoint</vt:lpstr>
      <vt:lpstr>Герб Российской Федерации</vt:lpstr>
      <vt:lpstr>Флаг Российской Федерации</vt:lpstr>
      <vt:lpstr>Что такое Конституция?</vt:lpstr>
      <vt:lpstr>Президент Российской Федерации – В.В. Путин</vt:lpstr>
      <vt:lpstr>Неофициальные символы России</vt:lpstr>
      <vt:lpstr>Берёза</vt:lpstr>
      <vt:lpstr>Матрешка</vt:lpstr>
      <vt:lpstr>Медведь</vt:lpstr>
      <vt:lpstr>Балалайка</vt:lpstr>
      <vt:lpstr>Викторина  «Что я узнал о символах РФ?»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- гражданин России»</dc:title>
  <dc:creator>Ерёмина Екатерина Владимировна</dc:creator>
  <cp:lastModifiedBy>Кристина Олеговна Шевченко</cp:lastModifiedBy>
  <cp:revision>28</cp:revision>
  <dcterms:created xsi:type="dcterms:W3CDTF">2022-03-21T03:16:59Z</dcterms:created>
  <dcterms:modified xsi:type="dcterms:W3CDTF">2022-03-22T06:05:04Z</dcterms:modified>
</cp:coreProperties>
</file>