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6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548"/>
    <a:srgbClr val="0F4A7B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oWIlfkc_Jo&amp;ab_channel=Mo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34498"/>
            <a:ext cx="7886700" cy="1325563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2C45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endParaRPr lang="ru-RU" sz="4400" dirty="0">
              <a:solidFill>
                <a:srgbClr val="2C45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326" y="1825625"/>
            <a:ext cx="566134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9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45" y="290243"/>
            <a:ext cx="5794786" cy="362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2C4548"/>
                </a:solidFill>
                <a:latin typeface="Comic Sans MS" panose="030F0702030302020204" pitchFamily="66" charset="0"/>
              </a:rPr>
              <a:t>Мультфильм «Головоломка»: рождение эмоций</a:t>
            </a:r>
          </a:p>
          <a:p>
            <a:r>
              <a:rPr lang="en-US" sz="1400" dirty="0">
                <a:solidFill>
                  <a:srgbClr val="2C4548"/>
                </a:solidFill>
                <a:latin typeface="Comic Sans MS" panose="030F0702030302020204" pitchFamily="66" charset="0"/>
                <a:hlinkClick r:id="rId3"/>
              </a:rPr>
              <a:t>https://www.youtube.com/watch?v=UoWIlfkc_Jo&amp;ab_channel=Moment</a:t>
            </a:r>
            <a:endParaRPr lang="ru-RU" sz="1400" dirty="0">
              <a:solidFill>
                <a:srgbClr val="2C454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149917" y="993087"/>
            <a:ext cx="4898653" cy="4818530"/>
          </a:xfrm>
          <a:prstGeom prst="ellipse">
            <a:avLst/>
          </a:prstGeom>
          <a:solidFill>
            <a:srgbClr val="FAFAFA">
              <a:alpha val="37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9917" y="2664513"/>
            <a:ext cx="5002302" cy="200389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«Мир эмоций: грусть и радость»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33715" y="780421"/>
            <a:ext cx="5331058" cy="52438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9420" y="444184"/>
            <a:ext cx="7886700" cy="150018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2C4548"/>
                </a:solidFill>
                <a:latin typeface="Comic Sans MS" panose="030F0702030302020204" pitchFamily="66" charset="0"/>
              </a:rPr>
              <a:t>Эмоции-отношение к различным событиям и ситуациям в жизни человека. </a:t>
            </a:r>
            <a:endParaRPr lang="ru-RU" sz="2400" dirty="0" smtClean="0">
              <a:solidFill>
                <a:srgbClr val="2C4548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rgbClr val="2C45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2" y="1652450"/>
            <a:ext cx="5408025" cy="405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479179" y="2386149"/>
            <a:ext cx="2037806" cy="2142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Интонация – это изменение голоса и его тона.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1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524" y="217761"/>
            <a:ext cx="7886700" cy="15001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2C4548"/>
                </a:solidFill>
                <a:latin typeface="Comic Sans MS" panose="030F0702030302020204" pitchFamily="66" charset="0"/>
              </a:rPr>
              <a:t>Конвертики «радости» и конвертики «грусти»</a:t>
            </a:r>
            <a:endParaRPr lang="ru-RU" sz="2400" dirty="0">
              <a:solidFill>
                <a:srgbClr val="2C45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42" y="1039724"/>
            <a:ext cx="6733903" cy="49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0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213" y="191635"/>
            <a:ext cx="7886700" cy="15001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2C4548"/>
                </a:solidFill>
                <a:latin typeface="Comic Sans MS" panose="030F0702030302020204" pitchFamily="66" charset="0"/>
              </a:rPr>
              <a:t>Выражение чувств</a:t>
            </a:r>
            <a:endParaRPr lang="ru-RU" sz="2400" dirty="0">
              <a:solidFill>
                <a:srgbClr val="2C45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11" y="941728"/>
            <a:ext cx="7230291" cy="5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0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311" y="0"/>
            <a:ext cx="4366123" cy="89616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Подари своё настроение!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99" t="27936" r="6001" b="15936"/>
          <a:stretch/>
        </p:blipFill>
        <p:spPr>
          <a:xfrm>
            <a:off x="435429" y="1140823"/>
            <a:ext cx="8046720" cy="384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2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354" y="-92935"/>
            <a:ext cx="4728754" cy="1738856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2C4548"/>
                </a:solidFill>
                <a:latin typeface="Comic Sans MS" panose="030F0702030302020204" pitchFamily="66" charset="0"/>
              </a:rPr>
              <a:t>Спасибо!</a:t>
            </a:r>
            <a:endParaRPr lang="ru-RU" sz="6600" dirty="0">
              <a:solidFill>
                <a:srgbClr val="2C45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022" y="2274025"/>
            <a:ext cx="7297783" cy="410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8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57</Words>
  <Application>Microsoft Office PowerPoint</Application>
  <PresentationFormat>Экран (4:3)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Times New Roman</vt:lpstr>
      <vt:lpstr>Тема Office</vt:lpstr>
      <vt:lpstr>Здравствуйте, ребята!</vt:lpstr>
      <vt:lpstr>Презентация PowerPoint</vt:lpstr>
      <vt:lpstr>«Мир эмоций: грусть и радость»</vt:lpstr>
      <vt:lpstr>Презентация PowerPoint</vt:lpstr>
      <vt:lpstr>Презентация PowerPoint</vt:lpstr>
      <vt:lpstr>Презентация PowerPoint</vt:lpstr>
      <vt:lpstr>Подари своё настроение!</vt:lpstr>
      <vt:lpstr>Спасибо!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Кристина Олеговна Шевченко</cp:lastModifiedBy>
  <cp:revision>31</cp:revision>
  <dcterms:created xsi:type="dcterms:W3CDTF">2014-11-21T11:00:06Z</dcterms:created>
  <dcterms:modified xsi:type="dcterms:W3CDTF">2021-01-31T06:43:45Z</dcterms:modified>
</cp:coreProperties>
</file>