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83" r:id="rId4"/>
    <p:sldId id="282" r:id="rId5"/>
    <p:sldId id="269" r:id="rId6"/>
    <p:sldId id="265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60"/>
  </p:normalViewPr>
  <p:slideViewPr>
    <p:cSldViewPr>
      <p:cViewPr varScale="1">
        <p:scale>
          <a:sx n="106" d="100"/>
          <a:sy n="106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6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0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5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6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7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5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2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98A5-8B54-4D96-8CBD-CD3CB8457C7E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0A50-36ED-4E8D-9344-2C92B9CB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6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1.bp.blogspot.com/-nBIQHNUrZ4o/V768mvi12II/AAAAAAAA8zk/DAHSk-DMf8Ak57dd_ecUz_A5RimeMLjtwCLcB/s1600/04.jpg" TargetMode="External"/><Relationship Id="rId3" Type="http://schemas.openxmlformats.org/officeDocument/2006/relationships/hyperlink" Target="https://u.yablyk.com/2015/11/wave-ocean-ios-wallpaper.jpg" TargetMode="External"/><Relationship Id="rId7" Type="http://schemas.openxmlformats.org/officeDocument/2006/relationships/hyperlink" Target="http://irpinculture.org.ua/wp-content/uploads/2017/02/Zerno-768x787.png" TargetMode="External"/><Relationship Id="rId2" Type="http://schemas.openxmlformats.org/officeDocument/2006/relationships/hyperlink" Target="https://d2v9y0dukr6mq2.cloudfront.net/video/thumbnail/calm-reflective-water-background_bjnehswwh__S00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llpaperstock.ru/tmp/%D0%BD/28085_3.jpg" TargetMode="External"/><Relationship Id="rId5" Type="http://schemas.openxmlformats.org/officeDocument/2006/relationships/hyperlink" Target="http://smartmobila.ru/wp-content/uploads/2016/01/remont-notebook-toshiba.png" TargetMode="External"/><Relationship Id="rId4" Type="http://schemas.openxmlformats.org/officeDocument/2006/relationships/hyperlink" Target="http://t.motionelements.com/stock-video/nature/me1653438-abstract-water-background-hd-a0361-post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4653136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</a:rPr>
              <a:t>Автор: учитель начальных классов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</a:rPr>
              <a:t> МАОУСОШ № 19 г. Томск, </a:t>
            </a:r>
          </a:p>
          <a:p>
            <a:pPr algn="ctr"/>
            <a:r>
              <a:rPr lang="ru-RU" sz="2000" b="1" dirty="0" err="1">
                <a:solidFill>
                  <a:srgbClr val="000099"/>
                </a:solidFill>
              </a:rPr>
              <a:t>Тюделекова</a:t>
            </a:r>
            <a:r>
              <a:rPr lang="ru-RU" sz="2000" b="1" dirty="0">
                <a:solidFill>
                  <a:srgbClr val="000099"/>
                </a:solidFill>
              </a:rPr>
              <a:t> Елена Владимировна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105273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Урок математики</a:t>
            </a:r>
          </a:p>
          <a:p>
            <a:pPr algn="ctr"/>
            <a:r>
              <a:rPr lang="ru-RU" sz="3200" dirty="0"/>
              <a:t>Величины. Закрепление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47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637" y="76470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Ребята, как вы думаете какие овощи мы будем собирать?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6516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Самая большая морковь была выращена в </a:t>
            </a:r>
            <a:r>
              <a:rPr lang="ru-RU" sz="2400" dirty="0"/>
              <a:t>США. Американский огородник Кристофер </a:t>
            </a:r>
            <a:r>
              <a:rPr lang="ru-RU" sz="2400" dirty="0" err="1"/>
              <a:t>Квалли</a:t>
            </a:r>
            <a:r>
              <a:rPr lang="ru-RU" sz="2400" dirty="0"/>
              <a:t> вырастил гигантскую морковь, вес которой составил 10,18 килограмма (Переведите в граммы)</a:t>
            </a:r>
          </a:p>
        </p:txBody>
      </p:sp>
      <p:pic>
        <p:nvPicPr>
          <p:cNvPr id="1028" name="Picture 4" descr="В США выросла самая большая в мире морко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3789040"/>
            <a:ext cx="3833433" cy="24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10018 г</a:t>
            </a:r>
          </a:p>
        </p:txBody>
      </p:sp>
    </p:spTree>
    <p:extLst>
      <p:ext uri="{BB962C8B-B14F-4D97-AF65-F5344CB8AC3E}">
        <p14:creationId xmlns:p14="http://schemas.microsoft.com/office/powerpoint/2010/main" val="12859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8640"/>
            <a:ext cx="54726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Большой редис вырастили в Австралии в 1985 г весом 12 кг 25 г </a:t>
            </a:r>
            <a:r>
              <a:rPr lang="ru-RU" sz="3200" dirty="0"/>
              <a:t>(Перевести в граммы)</a:t>
            </a:r>
          </a:p>
        </p:txBody>
      </p:sp>
      <p:pic>
        <p:nvPicPr>
          <p:cNvPr id="4" name="Рисунок 3" descr="https://yandex.ru/imag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6248"/>
          <a:stretch/>
        </p:blipFill>
        <p:spPr bwMode="auto">
          <a:xfrm>
            <a:off x="5508104" y="2204864"/>
            <a:ext cx="3275856" cy="40411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436510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12025 г</a:t>
            </a:r>
          </a:p>
        </p:txBody>
      </p:sp>
    </p:spTree>
    <p:extLst>
      <p:ext uri="{BB962C8B-B14F-4D97-AF65-F5344CB8AC3E}">
        <p14:creationId xmlns:p14="http://schemas.microsoft.com/office/powerpoint/2010/main" val="1392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Миннесоты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Дэн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Маккой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вырастил самый большой в мире помидор. Вес томата составил около 3,8 килограмма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(Переведите в граммы)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976384" cy="5059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450912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3800 г</a:t>
            </a:r>
          </a:p>
        </p:txBody>
      </p:sp>
    </p:spTree>
    <p:extLst>
      <p:ext uri="{BB962C8B-B14F-4D97-AF65-F5344CB8AC3E}">
        <p14:creationId xmlns:p14="http://schemas.microsoft.com/office/powerpoint/2010/main" val="26865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88640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британский огородник, ухитрился вырастить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огурец в мире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его длина составляет 36,1 дюйма, то есть 91,7 сантиметра</a:t>
            </a:r>
          </a:p>
        </p:txBody>
      </p:sp>
      <p:pic>
        <p:nvPicPr>
          <p:cNvPr id="6" name="Рисунок 5" descr="Картинки по запросу самый большой огурец в мир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r="3228" b="47266"/>
          <a:stretch/>
        </p:blipFill>
        <p:spPr bwMode="auto">
          <a:xfrm>
            <a:off x="3779912" y="3230395"/>
            <a:ext cx="5020154" cy="3295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610" y="33265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образовалось село Нарым?  В этом числе 1 единица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596 единиц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1026" name="Picture 2" descr="Картинки по запросу фото село Нары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936686" cy="31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4005064"/>
            <a:ext cx="162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1596 г.</a:t>
            </a:r>
          </a:p>
        </p:txBody>
      </p:sp>
    </p:spTree>
    <p:extLst>
      <p:ext uri="{BB962C8B-B14F-4D97-AF65-F5344CB8AC3E}">
        <p14:creationId xmlns:p14="http://schemas.microsoft.com/office/powerpoint/2010/main" val="21710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5979" y="98072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Узнаем, сколько лет селу Нарыму будет в 2020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400506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/>
          </a:p>
        </p:txBody>
      </p:sp>
      <p:pic>
        <p:nvPicPr>
          <p:cNvPr id="7" name="Рисунок 6" descr="C:\Users\OsipovaEV\Desktop\Без названия.jf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2636911"/>
            <a:ext cx="4500500" cy="31770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05627" y="4528284"/>
            <a:ext cx="1845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 г.</a:t>
            </a:r>
          </a:p>
        </p:txBody>
      </p:sp>
    </p:spTree>
    <p:extLst>
      <p:ext uri="{BB962C8B-B14F-4D97-AF65-F5344CB8AC3E}">
        <p14:creationId xmlns:p14="http://schemas.microsoft.com/office/powerpoint/2010/main" val="8794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0466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наше заканчивается. Возвращаемся домой, но поедем на автобусе с остановками в более населенных пунктах.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400506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7100"/>
            <a:ext cx="4136784" cy="17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400506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4400" y="-1174620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0"/>
            <a:ext cx="288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317422"/>
            <a:ext cx="236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/>
              <a:t>Нарым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79612" y="1210649"/>
            <a:ext cx="1260140" cy="106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2249" y="-1174621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246221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/>
              <a:t>Парабель</a:t>
            </a:r>
            <a:endParaRPr lang="ru-RU" sz="4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27784" y="2462213"/>
            <a:ext cx="1152128" cy="966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47032" y="1210649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06089" y="2978912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07904" y="2976113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3050489"/>
            <a:ext cx="36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/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3928" y="3645024"/>
            <a:ext cx="142201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19064" y="5229200"/>
            <a:ext cx="176510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8083" y="3507105"/>
            <a:ext cx="297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Колпашево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7624" y="4947265"/>
            <a:ext cx="330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Молчаново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1516" y="493507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Томск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26160" y="1090401"/>
            <a:ext cx="284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24,9 км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47864" y="2509512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151 км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22467" y="416743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126 км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9722" y="553516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192 км</a:t>
            </a:r>
          </a:p>
        </p:txBody>
      </p:sp>
    </p:spTree>
    <p:extLst>
      <p:ext uri="{BB962C8B-B14F-4D97-AF65-F5344CB8AC3E}">
        <p14:creationId xmlns:p14="http://schemas.microsoft.com/office/powerpoint/2010/main" val="6320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22920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400506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Фон </a:t>
            </a:r>
            <a:r>
              <a:rPr lang="en-US" sz="1600" dirty="0">
                <a:hlinkClick r:id="rId2"/>
              </a:rPr>
              <a:t>https://d2v9y0dukr6mq2.cloudfront.net/video/thumbnail/calm-reflective-water-background_bjnehswwh__S0000.jpg</a:t>
            </a:r>
            <a:endParaRPr lang="ru-RU" sz="1600" dirty="0"/>
          </a:p>
          <a:p>
            <a:r>
              <a:rPr lang="en-US" sz="1600" dirty="0">
                <a:hlinkClick r:id="rId3"/>
              </a:rPr>
              <a:t>https://u.yablyk.com/2015/11/wave-ocean-ios-wallpaper.jpg</a:t>
            </a:r>
            <a:endParaRPr lang="ru-RU" sz="1600" dirty="0"/>
          </a:p>
          <a:p>
            <a:r>
              <a:rPr lang="en-US" sz="1600" dirty="0">
                <a:hlinkClick r:id="rId4"/>
              </a:rPr>
              <a:t>http://t.motionelements.com/stock-video/nature/me1653438-abstract-water-background-hd-a0361-poster.jpg</a:t>
            </a:r>
            <a:endParaRPr lang="ru-RU" sz="1600" dirty="0"/>
          </a:p>
          <a:p>
            <a:r>
              <a:rPr lang="ru-RU" sz="1600" dirty="0"/>
              <a:t>Ноутбук </a:t>
            </a:r>
            <a:r>
              <a:rPr lang="en-US" sz="1600" dirty="0">
                <a:hlinkClick r:id="rId5"/>
              </a:rPr>
              <a:t>http://smartmobila.ru/wp-content/uploads/2016/01/remont-notebook-toshiba.png</a:t>
            </a:r>
            <a:endParaRPr lang="ru-RU" sz="1600" dirty="0"/>
          </a:p>
          <a:p>
            <a:r>
              <a:rPr lang="en-US" sz="1600" dirty="0">
                <a:hlinkClick r:id="rId6"/>
              </a:rPr>
              <a:t>http://wallpaperstock.ru/tmp/%D0%BD/28085_3.jpg</a:t>
            </a:r>
            <a:endParaRPr lang="ru-RU" sz="1600" dirty="0"/>
          </a:p>
          <a:p>
            <a:r>
              <a:rPr lang="ru-RU" sz="1600" dirty="0"/>
              <a:t>Палитра </a:t>
            </a:r>
            <a:r>
              <a:rPr lang="en-US" sz="1600" dirty="0">
                <a:hlinkClick r:id="rId7"/>
              </a:rPr>
              <a:t>http://irpinculture.org.ua/wp-content/uploads/2017/02/Zerno-768x787.png</a:t>
            </a:r>
            <a:endParaRPr lang="ru-RU" sz="1600" dirty="0"/>
          </a:p>
          <a:p>
            <a:r>
              <a:rPr lang="ru-RU" sz="1600" dirty="0"/>
              <a:t>Карандаши </a:t>
            </a:r>
            <a:r>
              <a:rPr lang="en-US" sz="1600" dirty="0">
                <a:hlinkClick r:id="rId8"/>
              </a:rPr>
              <a:t>https://1.bp.blogspot.com/-nBIQHNUrZ4o/V768mvi12II/AAAAAAAA8zk/DAHSk-DMf8Ak57dd_ecUz_A5RimeMLjtwCLcB/s1600/04.jpg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7701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презентации: привлечение внимания, пробуждение интереса к учебной деятельности обучающихся на уроке.</a:t>
            </a:r>
          </a:p>
          <a:p>
            <a:pPr>
              <a:defRPr/>
            </a:pPr>
            <a:r>
              <a:rPr lang="ru-RU" sz="3600" b="1" dirty="0"/>
              <a:t>Задачи: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dirty="0"/>
              <a:t>создать благоприятную атмосферы на уроке;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dirty="0"/>
              <a:t>активизировать зрительное восприятие;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3600" dirty="0"/>
              <a:t>повысить эффективность урока.</a:t>
            </a:r>
          </a:p>
        </p:txBody>
      </p:sp>
    </p:spTree>
    <p:extLst>
      <p:ext uri="{BB962C8B-B14F-4D97-AF65-F5344CB8AC3E}">
        <p14:creationId xmlns:p14="http://schemas.microsoft.com/office/powerpoint/2010/main" val="5821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Цели урока:</a:t>
            </a:r>
            <a:endParaRPr lang="ru-RU" sz="2400" dirty="0"/>
          </a:p>
          <a:p>
            <a:pPr algn="just"/>
            <a:r>
              <a:rPr lang="ru-RU" sz="2400" dirty="0"/>
              <a:t>Повторить, обобщить представления учащихся о единицах длины, массы. Проверить знания обучающихся и степень усвоения изученного материала.</a:t>
            </a:r>
          </a:p>
          <a:p>
            <a:pPr algn="just"/>
            <a:r>
              <a:rPr lang="ru-RU" sz="2400" b="1" dirty="0"/>
              <a:t>Задачи урока:</a:t>
            </a:r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 – развитие логического мышления обучающихся, познавательной активности и познавательного интереса.</a:t>
            </a:r>
          </a:p>
          <a:p>
            <a:pPr algn="just"/>
            <a:r>
              <a:rPr lang="ru-RU" sz="2400" dirty="0"/>
              <a:t> – закрепление знаний о величинах, умений заменять крупные единицы мелкими, мелкие – крупными; сравнивать величины.</a:t>
            </a:r>
          </a:p>
          <a:p>
            <a:pPr algn="just"/>
            <a:r>
              <a:rPr lang="ru-RU" sz="2400" dirty="0"/>
              <a:t> – воспитание патриотических чувств и любви к родному краю.</a:t>
            </a:r>
          </a:p>
        </p:txBody>
      </p:sp>
    </p:spTree>
    <p:extLst>
      <p:ext uri="{BB962C8B-B14F-4D97-AF65-F5344CB8AC3E}">
        <p14:creationId xmlns:p14="http://schemas.microsoft.com/office/powerpoint/2010/main" val="34387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272808" cy="5628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110723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Карта</a:t>
            </a:r>
          </a:p>
        </p:txBody>
      </p:sp>
    </p:spTree>
    <p:extLst>
      <p:ext uri="{BB962C8B-B14F-4D97-AF65-F5344CB8AC3E}">
        <p14:creationId xmlns:p14="http://schemas.microsoft.com/office/powerpoint/2010/main" val="41163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398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1. Что такое карта?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520842" y="1546630"/>
            <a:ext cx="701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2. С помощью чего читаем карту? Назовите 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285380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3. В каком городе мы живём?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1559" y="3626722"/>
            <a:ext cx="651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4.В каком году был основан г. Томск?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660" y="4941168"/>
            <a:ext cx="702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5.Сколько лет исполнилось городу Томску?</a:t>
            </a:r>
          </a:p>
        </p:txBody>
      </p:sp>
    </p:spTree>
    <p:extLst>
      <p:ext uri="{BB962C8B-B14F-4D97-AF65-F5344CB8AC3E}">
        <p14:creationId xmlns:p14="http://schemas.microsoft.com/office/powerpoint/2010/main" val="21106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4248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/>
              <a:t>1604 г.</a:t>
            </a:r>
          </a:p>
          <a:p>
            <a:endParaRPr lang="ru-RU" sz="2800" dirty="0"/>
          </a:p>
        </p:txBody>
      </p:sp>
      <p:sp>
        <p:nvSpPr>
          <p:cNvPr id="3" name="AutoShape 2" descr="Картинки по запросу картинки города то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3848" y="314096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Сколько в этом числе десятков, сотен?</a:t>
            </a:r>
          </a:p>
          <a:p>
            <a:r>
              <a:rPr lang="ru-RU" sz="2800" dirty="0"/>
              <a:t>Назовите соседей этого числа.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50" y="2348880"/>
            <a:ext cx="497760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города том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5" y="404664"/>
            <a:ext cx="7878403" cy="5904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3356992"/>
            <a:ext cx="5256584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07707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Бедственное положение  Нарыме Скоро зима урожай не убран Помогите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34104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50800" dist="50800" dir="5400000" algn="ctr" rotWithShape="0">
                    <a:srgbClr val="0033CC"/>
                  </a:outerShdw>
                </a:effectLst>
              </a:rPr>
              <a:t>Школа № 19, г. Томск, обучающимся 4 Б класса</a:t>
            </a:r>
          </a:p>
        </p:txBody>
      </p:sp>
    </p:spTree>
    <p:extLst>
      <p:ext uri="{BB962C8B-B14F-4D97-AF65-F5344CB8AC3E}">
        <p14:creationId xmlns:p14="http://schemas.microsoft.com/office/powerpoint/2010/main" val="3626221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8963263" cy="6722447"/>
          </a:xfrm>
          <a:prstGeom prst="rect">
            <a:avLst/>
          </a:prstGeom>
        </p:spPr>
      </p:pic>
      <p:sp>
        <p:nvSpPr>
          <p:cNvPr id="6" name="AutoShape 4" descr="Картинки по запросу анимация кораб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гифки пароход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1048"/>
            <a:ext cx="5587821" cy="1800200"/>
          </a:xfrm>
          <a:prstGeom prst="rect">
            <a:avLst/>
          </a:prstGeom>
        </p:spPr>
      </p:pic>
      <p:pic>
        <p:nvPicPr>
          <p:cNvPr id="3" name="0019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180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1. В какой части света находится село Нарым?</a:t>
            </a:r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132856"/>
            <a:ext cx="6516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2. Как по карте узнать расстояние от города Томска до села Нарыма?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992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536</Words>
  <Application>Microsoft Office PowerPoint</Application>
  <PresentationFormat>Экран (4:3)</PresentationFormat>
  <Paragraphs>68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Петровна Бутакова</cp:lastModifiedBy>
  <cp:revision>66</cp:revision>
  <dcterms:created xsi:type="dcterms:W3CDTF">2018-03-18T12:59:15Z</dcterms:created>
  <dcterms:modified xsi:type="dcterms:W3CDTF">2023-04-01T04:19:29Z</dcterms:modified>
</cp:coreProperties>
</file>